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5" r:id="rId2"/>
    <p:sldMasterId id="2147483669" r:id="rId3"/>
  </p:sldMasterIdLst>
  <p:notesMasterIdLst>
    <p:notesMasterId r:id="rId50"/>
  </p:notesMasterIdLst>
  <p:handoutMasterIdLst>
    <p:handoutMasterId r:id="rId51"/>
  </p:handoutMasterIdLst>
  <p:sldIdLst>
    <p:sldId id="937" r:id="rId4"/>
    <p:sldId id="1334" r:id="rId5"/>
    <p:sldId id="1335" r:id="rId6"/>
    <p:sldId id="1393" r:id="rId7"/>
    <p:sldId id="1345" r:id="rId8"/>
    <p:sldId id="1350" r:id="rId9"/>
    <p:sldId id="1346" r:id="rId10"/>
    <p:sldId id="1351" r:id="rId11"/>
    <p:sldId id="1347" r:id="rId12"/>
    <p:sldId id="1352" r:id="rId13"/>
    <p:sldId id="1348" r:id="rId14"/>
    <p:sldId id="1353" r:id="rId15"/>
    <p:sldId id="1349" r:id="rId16"/>
    <p:sldId id="483" r:id="rId17"/>
    <p:sldId id="1475" r:id="rId18"/>
    <p:sldId id="1476" r:id="rId19"/>
    <p:sldId id="1477" r:id="rId20"/>
    <p:sldId id="1478" r:id="rId21"/>
    <p:sldId id="1484" r:id="rId22"/>
    <p:sldId id="1397" r:id="rId23"/>
    <p:sldId id="1479" r:id="rId24"/>
    <p:sldId id="1485" r:id="rId25"/>
    <p:sldId id="1480" r:id="rId26"/>
    <p:sldId id="1481" r:id="rId27"/>
    <p:sldId id="1398" r:id="rId28"/>
    <p:sldId id="1483" r:id="rId29"/>
    <p:sldId id="1399" r:id="rId30"/>
    <p:sldId id="1401" r:id="rId31"/>
    <p:sldId id="1486" r:id="rId32"/>
    <p:sldId id="1443" r:id="rId33"/>
    <p:sldId id="1442" r:id="rId34"/>
    <p:sldId id="1487" r:id="rId35"/>
    <p:sldId id="1489" r:id="rId36"/>
    <p:sldId id="1490" r:id="rId37"/>
    <p:sldId id="1488" r:id="rId38"/>
    <p:sldId id="1492" r:id="rId39"/>
    <p:sldId id="1257" r:id="rId40"/>
    <p:sldId id="1402" r:id="rId41"/>
    <p:sldId id="1493" r:id="rId42"/>
    <p:sldId id="1444" r:id="rId43"/>
    <p:sldId id="1482" r:id="rId44"/>
    <p:sldId id="1413" r:id="rId45"/>
    <p:sldId id="1430" r:id="rId46"/>
    <p:sldId id="1438" r:id="rId47"/>
    <p:sldId id="1494" r:id="rId48"/>
    <p:sldId id="1305" r:id="rId49"/>
  </p:sldIdLst>
  <p:sldSz cx="13004800" cy="97536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7" autoAdjust="0"/>
    <p:restoredTop sz="94660"/>
  </p:normalViewPr>
  <p:slideViewPr>
    <p:cSldViewPr>
      <p:cViewPr varScale="1">
        <p:scale>
          <a:sx n="75" d="100"/>
          <a:sy n="75" d="100"/>
        </p:scale>
        <p:origin x="-1728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177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995D1-3074-4859-83C4-DAA2CCAE51E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2E0C7-141C-42C6-A70B-F08B6C59F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9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8A775AF-5ECC-4392-83A1-9BA1A15CF9D0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861B196-91B7-4611-9F6E-6FDEDEE7F4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08000" y="4135934"/>
            <a:ext cx="12242800" cy="14817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5617666"/>
            <a:ext cx="12242800" cy="1481732"/>
          </a:xfrm>
        </p:spPr>
        <p:txBody>
          <a:bodyPr/>
          <a:lstStyle/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9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Rub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type="body" idx="1"/>
          </p:nvPr>
        </p:nvSpPr>
        <p:spPr>
          <a:xfrm>
            <a:off x="508000" y="254000"/>
            <a:ext cx="12242800" cy="9245600"/>
          </a:xfrm>
        </p:spPr>
        <p:txBody>
          <a:bodyPr anchor="ctr"/>
          <a:lstStyle/>
          <a:p>
            <a:r>
              <a:rPr lang="en-US" smtClean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47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08000" y="4135934"/>
            <a:ext cx="12242800" cy="14817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5617666"/>
            <a:ext cx="12242800" cy="1481732"/>
          </a:xfrm>
        </p:spPr>
        <p:txBody>
          <a:bodyPr/>
          <a:lstStyle/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73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273" y="2059096"/>
            <a:ext cx="9416488" cy="4735404"/>
          </a:xfrm>
        </p:spPr>
        <p:txBody>
          <a:bodyPr anchor="b"/>
          <a:lstStyle>
            <a:lvl1pPr>
              <a:defRPr sz="10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273" y="6794496"/>
            <a:ext cx="9416488" cy="122513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27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1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5" y="4070022"/>
            <a:ext cx="9416486" cy="2724476"/>
          </a:xfrm>
        </p:spPr>
        <p:txBody>
          <a:bodyPr anchor="b"/>
          <a:lstStyle>
            <a:lvl1pPr algn="l">
              <a:defRPr sz="57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3" y="6794497"/>
            <a:ext cx="9416488" cy="1223680"/>
          </a:xfrm>
        </p:spPr>
        <p:txBody>
          <a:bodyPr anchor="t"/>
          <a:lstStyle>
            <a:lvl1pPr marL="0" indent="0" algn="l">
              <a:buNone/>
              <a:defRPr sz="2800" cap="all">
                <a:solidFill>
                  <a:schemeClr val="accent1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37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7174" y="2930598"/>
            <a:ext cx="4690650" cy="5967307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3032" y="2924222"/>
            <a:ext cx="4690652" cy="5973682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73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173" y="2709333"/>
            <a:ext cx="4690648" cy="819573"/>
          </a:xfrm>
        </p:spPr>
        <p:txBody>
          <a:bodyPr anchor="b">
            <a:noAutofit/>
          </a:bodyPr>
          <a:lstStyle>
            <a:lvl1pPr marL="0" indent="0">
              <a:buNone/>
              <a:defRPr sz="3400" b="0">
                <a:solidFill>
                  <a:schemeClr val="accent1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7174" y="3576320"/>
            <a:ext cx="4690650" cy="5321583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3033" y="2709333"/>
            <a:ext cx="4690650" cy="819573"/>
          </a:xfrm>
        </p:spPr>
        <p:txBody>
          <a:bodyPr anchor="b">
            <a:noAutofit/>
          </a:bodyPr>
          <a:lstStyle>
            <a:lvl1pPr marL="0" indent="0">
              <a:buNone/>
              <a:defRPr sz="3400" b="0">
                <a:solidFill>
                  <a:schemeClr val="accent1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3033" y="3576320"/>
            <a:ext cx="4690650" cy="5321583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08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7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1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type="body" idx="1"/>
          </p:nvPr>
        </p:nvSpPr>
        <p:spPr>
          <a:xfrm>
            <a:off x="508000" y="254000"/>
            <a:ext cx="12242800" cy="9245600"/>
          </a:xfrm>
        </p:spPr>
        <p:txBody>
          <a:bodyPr/>
          <a:lstStyle/>
          <a:p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2" y="2059094"/>
            <a:ext cx="3628746" cy="2059093"/>
          </a:xfrm>
        </p:spPr>
        <p:txBody>
          <a:bodyPr anchor="b"/>
          <a:lstStyle>
            <a:lvl1pPr algn="l">
              <a:defRPr sz="3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921" y="2059093"/>
            <a:ext cx="5543841" cy="6502400"/>
          </a:xfrm>
        </p:spPr>
        <p:txBody>
          <a:bodyPr anchor="ctr">
            <a:normAutofit/>
          </a:bodyPr>
          <a:lstStyle>
            <a:lvl1pPr>
              <a:defRPr sz="28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2" y="4450534"/>
            <a:ext cx="3628746" cy="4118185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966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155" y="2637073"/>
            <a:ext cx="5433847" cy="2239727"/>
          </a:xfrm>
        </p:spPr>
        <p:txBody>
          <a:bodyPr anchor="b">
            <a:normAutofit/>
          </a:bodyPr>
          <a:lstStyle>
            <a:lvl1pPr algn="l">
              <a:defRPr sz="5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4780" y="1625600"/>
            <a:ext cx="3414649" cy="6502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00"/>
            </a:lvl1pPr>
            <a:lvl2pPr marL="650230" indent="0">
              <a:buNone/>
              <a:defRPr sz="2300"/>
            </a:lvl2pPr>
            <a:lvl3pPr marL="1300460" indent="0">
              <a:buNone/>
              <a:defRPr sz="2300"/>
            </a:lvl3pPr>
            <a:lvl4pPr marL="1950690" indent="0">
              <a:buNone/>
              <a:defRPr sz="2300"/>
            </a:lvl4pPr>
            <a:lvl5pPr marL="2600919" indent="0">
              <a:buNone/>
              <a:defRPr sz="2300"/>
            </a:lvl5pPr>
            <a:lvl6pPr marL="3251149" indent="0">
              <a:buNone/>
              <a:defRPr sz="2300"/>
            </a:lvl6pPr>
            <a:lvl7pPr marL="3901379" indent="0">
              <a:buNone/>
              <a:defRPr sz="2300"/>
            </a:lvl7pPr>
            <a:lvl8pPr marL="4551609" indent="0">
              <a:buNone/>
              <a:defRPr sz="2300"/>
            </a:lvl8pPr>
            <a:lvl9pPr marL="5201839" indent="0">
              <a:buNone/>
              <a:defRPr sz="23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2" y="5201920"/>
            <a:ext cx="5425391" cy="195072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42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5" y="6827502"/>
            <a:ext cx="9416486" cy="806027"/>
          </a:xfrm>
        </p:spPr>
        <p:txBody>
          <a:bodyPr anchor="b">
            <a:normAutofit/>
          </a:bodyPr>
          <a:lstStyle>
            <a:lvl1pPr algn="l">
              <a:defRPr sz="3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2273" y="975360"/>
            <a:ext cx="9416488" cy="517783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00"/>
            </a:lvl1pPr>
            <a:lvl2pPr marL="650230" indent="0">
              <a:buNone/>
              <a:defRPr sz="2300"/>
            </a:lvl2pPr>
            <a:lvl3pPr marL="1300460" indent="0">
              <a:buNone/>
              <a:defRPr sz="2300"/>
            </a:lvl3pPr>
            <a:lvl4pPr marL="1950690" indent="0">
              <a:buNone/>
              <a:defRPr sz="2300"/>
            </a:lvl4pPr>
            <a:lvl5pPr marL="2600919" indent="0">
              <a:buNone/>
              <a:defRPr sz="2300"/>
            </a:lvl5pPr>
            <a:lvl6pPr marL="3251149" indent="0">
              <a:buNone/>
              <a:defRPr sz="2300"/>
            </a:lvl6pPr>
            <a:lvl7pPr marL="3901379" indent="0">
              <a:buNone/>
              <a:defRPr sz="2300"/>
            </a:lvl7pPr>
            <a:lvl8pPr marL="4551609" indent="0">
              <a:buNone/>
              <a:defRPr sz="2300"/>
            </a:lvl8pPr>
            <a:lvl9pPr marL="5201839" indent="0">
              <a:buNone/>
              <a:defRPr sz="23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4" y="7633529"/>
            <a:ext cx="9416485" cy="702168"/>
          </a:xfrm>
        </p:spPr>
        <p:txBody>
          <a:bodyPr>
            <a:normAutofit/>
          </a:bodyPr>
          <a:lstStyle>
            <a:lvl1pPr marL="0" indent="0">
              <a:buNone/>
              <a:defRPr sz="17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55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3" y="2059093"/>
            <a:ext cx="9416488" cy="2817707"/>
          </a:xfrm>
        </p:spPr>
        <p:txBody>
          <a:bodyPr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3" y="5201920"/>
            <a:ext cx="9416488" cy="3359573"/>
          </a:xfrm>
        </p:spPr>
        <p:txBody>
          <a:bodyPr anchor="ctr">
            <a:normAutofit/>
          </a:bodyPr>
          <a:lstStyle>
            <a:lvl1pPr marL="0" indent="0">
              <a:buNone/>
              <a:defRPr sz="26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60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227" y="2059094"/>
            <a:ext cx="8534825" cy="3296212"/>
          </a:xfrm>
        </p:spPr>
        <p:txBody>
          <a:bodyPr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2068665" y="5355305"/>
            <a:ext cx="7750928" cy="486647"/>
          </a:xfrm>
        </p:spPr>
        <p:txBody>
          <a:bodyPr anchor="t">
            <a:normAutofit/>
          </a:bodyPr>
          <a:lstStyle>
            <a:lvl1pPr marL="0" indent="0">
              <a:buNone/>
              <a:defRPr lang="en-US" sz="20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2273" y="6187601"/>
            <a:ext cx="9416488" cy="2384213"/>
          </a:xfrm>
        </p:spPr>
        <p:txBody>
          <a:bodyPr anchor="ctr">
            <a:normAutofit/>
          </a:bodyPr>
          <a:lstStyle>
            <a:lvl1pPr marL="0" indent="0">
              <a:buNone/>
              <a:defRPr sz="26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432" y="1381337"/>
            <a:ext cx="855596" cy="280145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650230"/>
            <a:r>
              <a:rPr lang="en-US" sz="1740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55115" y="3717386"/>
            <a:ext cx="855596" cy="280145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650230"/>
            <a:r>
              <a:rPr lang="en-US" sz="17400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5597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272" y="4443308"/>
            <a:ext cx="9416489" cy="2351189"/>
          </a:xfrm>
        </p:spPr>
        <p:txBody>
          <a:bodyPr anchor="b"/>
          <a:lstStyle>
            <a:lvl1pPr algn="l">
              <a:defRPr sz="57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273" y="6794497"/>
            <a:ext cx="9416488" cy="1223680"/>
          </a:xfrm>
        </p:spPr>
        <p:txBody>
          <a:bodyPr anchor="t"/>
          <a:lstStyle>
            <a:lvl1pPr marL="0" indent="0" algn="l">
              <a:buNone/>
              <a:defRPr sz="2800" cap="none">
                <a:solidFill>
                  <a:schemeClr val="accent1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4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320" y="2817706"/>
            <a:ext cx="3144142" cy="819573"/>
          </a:xfrm>
        </p:spPr>
        <p:txBody>
          <a:bodyPr anchor="b">
            <a:noAutofit/>
          </a:bodyPr>
          <a:lstStyle>
            <a:lvl1pPr marL="0" indent="0">
              <a:buNone/>
              <a:defRPr sz="3400" b="0">
                <a:solidFill>
                  <a:schemeClr val="accent1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6142" y="3793067"/>
            <a:ext cx="3123319" cy="5104836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3650" y="2817706"/>
            <a:ext cx="3132806" cy="819573"/>
          </a:xfrm>
        </p:spPr>
        <p:txBody>
          <a:bodyPr anchor="b">
            <a:noAutofit/>
          </a:bodyPr>
          <a:lstStyle>
            <a:lvl1pPr marL="0" indent="0">
              <a:buNone/>
              <a:defRPr sz="3400" b="0">
                <a:solidFill>
                  <a:schemeClr val="accent1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132390" y="3793067"/>
            <a:ext cx="3144065" cy="5104836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01660" y="2817706"/>
            <a:ext cx="3128402" cy="819573"/>
          </a:xfrm>
        </p:spPr>
        <p:txBody>
          <a:bodyPr anchor="b">
            <a:noAutofit/>
          </a:bodyPr>
          <a:lstStyle>
            <a:lvl1pPr marL="0" indent="0">
              <a:buNone/>
              <a:defRPr sz="3400" b="0">
                <a:solidFill>
                  <a:schemeClr val="accent1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601660" y="3793067"/>
            <a:ext cx="3128402" cy="5104836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975586" y="3034454"/>
            <a:ext cx="0" cy="563541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28309" y="3034453"/>
            <a:ext cx="0" cy="564178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64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142" y="6045794"/>
            <a:ext cx="3136870" cy="819573"/>
          </a:xfrm>
        </p:spPr>
        <p:txBody>
          <a:bodyPr anchor="b">
            <a:noAutofit/>
          </a:bodyPr>
          <a:lstStyle>
            <a:lvl1pPr marL="0" indent="0">
              <a:buNone/>
              <a:defRPr sz="3400" b="0">
                <a:solidFill>
                  <a:schemeClr val="accent1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96142" y="3142827"/>
            <a:ext cx="3136870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00"/>
            </a:lvl1pPr>
            <a:lvl2pPr marL="650230" indent="0">
              <a:buNone/>
              <a:defRPr sz="2300"/>
            </a:lvl2pPr>
            <a:lvl3pPr marL="1300460" indent="0">
              <a:buNone/>
              <a:defRPr sz="2300"/>
            </a:lvl3pPr>
            <a:lvl4pPr marL="1950690" indent="0">
              <a:buNone/>
              <a:defRPr sz="2300"/>
            </a:lvl4pPr>
            <a:lvl5pPr marL="2600919" indent="0">
              <a:buNone/>
              <a:defRPr sz="2300"/>
            </a:lvl5pPr>
            <a:lvl6pPr marL="3251149" indent="0">
              <a:buNone/>
              <a:defRPr sz="2300"/>
            </a:lvl6pPr>
            <a:lvl7pPr marL="3901379" indent="0">
              <a:buNone/>
              <a:defRPr sz="2300"/>
            </a:lvl7pPr>
            <a:lvl8pPr marL="4551609" indent="0">
              <a:buNone/>
              <a:defRPr sz="2300"/>
            </a:lvl8pPr>
            <a:lvl9pPr marL="5201839" indent="0">
              <a:buNone/>
              <a:defRPr sz="23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6142" y="6865369"/>
            <a:ext cx="3136870" cy="937513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9749" y="6045794"/>
            <a:ext cx="3126707" cy="819573"/>
          </a:xfrm>
        </p:spPr>
        <p:txBody>
          <a:bodyPr anchor="b">
            <a:noAutofit/>
          </a:bodyPr>
          <a:lstStyle>
            <a:lvl1pPr marL="0" indent="0">
              <a:buNone/>
              <a:defRPr sz="3400" b="0">
                <a:solidFill>
                  <a:schemeClr val="accent1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149747" y="3142827"/>
            <a:ext cx="3126707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00"/>
            </a:lvl1pPr>
            <a:lvl2pPr marL="650230" indent="0">
              <a:buNone/>
              <a:defRPr sz="2300"/>
            </a:lvl2pPr>
            <a:lvl3pPr marL="1300460" indent="0">
              <a:buNone/>
              <a:defRPr sz="2300"/>
            </a:lvl3pPr>
            <a:lvl4pPr marL="1950690" indent="0">
              <a:buNone/>
              <a:defRPr sz="2300"/>
            </a:lvl4pPr>
            <a:lvl5pPr marL="2600919" indent="0">
              <a:buNone/>
              <a:defRPr sz="2300"/>
            </a:lvl5pPr>
            <a:lvl6pPr marL="3251149" indent="0">
              <a:buNone/>
              <a:defRPr sz="2300"/>
            </a:lvl6pPr>
            <a:lvl7pPr marL="3901379" indent="0">
              <a:buNone/>
              <a:defRPr sz="2300"/>
            </a:lvl7pPr>
            <a:lvl8pPr marL="4551609" indent="0">
              <a:buNone/>
              <a:defRPr sz="2300"/>
            </a:lvl8pPr>
            <a:lvl9pPr marL="5201839" indent="0">
              <a:buNone/>
              <a:defRPr sz="23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148304" y="6865368"/>
            <a:ext cx="3130849" cy="937513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601660" y="6045794"/>
            <a:ext cx="3128402" cy="819573"/>
          </a:xfrm>
        </p:spPr>
        <p:txBody>
          <a:bodyPr anchor="b">
            <a:noAutofit/>
          </a:bodyPr>
          <a:lstStyle>
            <a:lvl1pPr marL="0" indent="0">
              <a:buNone/>
              <a:defRPr sz="3400" b="0">
                <a:solidFill>
                  <a:schemeClr val="accent1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601659" y="3142827"/>
            <a:ext cx="3128402" cy="21674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00"/>
            </a:lvl1pPr>
            <a:lvl2pPr marL="650230" indent="0">
              <a:buNone/>
              <a:defRPr sz="2300"/>
            </a:lvl2pPr>
            <a:lvl3pPr marL="1300460" indent="0">
              <a:buNone/>
              <a:defRPr sz="2300"/>
            </a:lvl3pPr>
            <a:lvl4pPr marL="1950690" indent="0">
              <a:buNone/>
              <a:defRPr sz="2300"/>
            </a:lvl4pPr>
            <a:lvl5pPr marL="2600919" indent="0">
              <a:buNone/>
              <a:defRPr sz="2300"/>
            </a:lvl5pPr>
            <a:lvl6pPr marL="3251149" indent="0">
              <a:buNone/>
              <a:defRPr sz="2300"/>
            </a:lvl6pPr>
            <a:lvl7pPr marL="3901379" indent="0">
              <a:buNone/>
              <a:defRPr sz="2300"/>
            </a:lvl7pPr>
            <a:lvl8pPr marL="4551609" indent="0">
              <a:buNone/>
              <a:defRPr sz="2300"/>
            </a:lvl8pPr>
            <a:lvl9pPr marL="5201839" indent="0">
              <a:buNone/>
              <a:defRPr sz="23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601528" y="6865365"/>
            <a:ext cx="3132545" cy="937513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975586" y="3034454"/>
            <a:ext cx="0" cy="563541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28309" y="3034453"/>
            <a:ext cx="0" cy="564178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34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81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0135" y="611861"/>
            <a:ext cx="1869928" cy="82860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142" y="1099669"/>
            <a:ext cx="7920088" cy="779823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9/28/2017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1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254000"/>
            <a:ext cx="12242800" cy="1401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8000" y="1655960"/>
            <a:ext cx="12242800" cy="7843640"/>
          </a:xfrm>
        </p:spPr>
        <p:txBody>
          <a:bodyPr/>
          <a:lstStyle/>
          <a:p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08000" y="4135934"/>
            <a:ext cx="12242800" cy="14817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5617666"/>
            <a:ext cx="12242800" cy="1481732"/>
          </a:xfrm>
        </p:spPr>
        <p:txBody>
          <a:bodyPr/>
          <a:lstStyle/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Rub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type="body" idx="1"/>
          </p:nvPr>
        </p:nvSpPr>
        <p:spPr>
          <a:xfrm>
            <a:off x="508000" y="254000"/>
            <a:ext cx="12242800" cy="9245600"/>
          </a:xfrm>
        </p:spPr>
        <p:txBody>
          <a:bodyPr anchor="ctr"/>
          <a:lstStyle/>
          <a:p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08000" y="4135934"/>
            <a:ext cx="12242800" cy="14817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5617666"/>
            <a:ext cx="12242800" cy="1481732"/>
          </a:xfrm>
        </p:spPr>
        <p:txBody>
          <a:bodyPr/>
          <a:lstStyle/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46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type="body" idx="1"/>
          </p:nvPr>
        </p:nvSpPr>
        <p:spPr>
          <a:xfrm>
            <a:off x="508000" y="254000"/>
            <a:ext cx="12242800" cy="9245600"/>
          </a:xfrm>
        </p:spPr>
        <p:txBody>
          <a:bodyPr/>
          <a:lstStyle/>
          <a:p>
            <a:r>
              <a:rPr lang="en-US" smtClean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2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254000"/>
            <a:ext cx="12242800" cy="1401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08000" y="1655960"/>
            <a:ext cx="12242800" cy="7843640"/>
          </a:xfrm>
        </p:spPr>
        <p:txBody>
          <a:bodyPr/>
          <a:lstStyle/>
          <a:p>
            <a:r>
              <a:rPr lang="en-US" smtClean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5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 marL="0" indent="0" algn="l" defTabSz="914400" rtl="0" eaLnBrk="1" latinLnBrk="0" hangingPunct="1">
        <a:spcBef>
          <a:spcPct val="0"/>
        </a:spcBef>
        <a:buFont typeface="Arial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def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4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 marL="0" indent="0" algn="l" defTabSz="914400" rtl="0" eaLnBrk="1" latinLnBrk="0" hangingPunct="1">
        <a:spcBef>
          <a:spcPct val="0"/>
        </a:spcBef>
        <a:buFont typeface="Arial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def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959192" y="2384214"/>
            <a:ext cx="4009813" cy="400981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8092206" y="-650240"/>
            <a:ext cx="2275840" cy="227584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959192" y="8669867"/>
            <a:ext cx="1408853" cy="140885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19005" y="3793067"/>
            <a:ext cx="5960533" cy="596053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94365" y="4118187"/>
            <a:ext cx="3359573" cy="335957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1016027" y="0"/>
            <a:ext cx="975360" cy="1563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9365" y="643866"/>
            <a:ext cx="10034318" cy="1991865"/>
          </a:xfrm>
          <a:prstGeom prst="rect">
            <a:avLst/>
          </a:prstGeom>
        </p:spPr>
        <p:txBody>
          <a:bodyPr vert="horz" lIns="130046" tIns="65023" rIns="130046" bIns="65023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7174" y="2919716"/>
            <a:ext cx="9545463" cy="5966906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659541" y="2600919"/>
            <a:ext cx="1408852" cy="325204"/>
          </a:xfrm>
          <a:prstGeom prst="rect">
            <a:avLst/>
          </a:prstGeom>
        </p:spPr>
        <p:txBody>
          <a:bodyPr vert="horz" lIns="130046" tIns="65023" rIns="130046" bIns="65023" rtlCol="0" anchor="t"/>
          <a:lstStyle>
            <a:lvl1pPr algn="l">
              <a:defRPr sz="16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650230"/>
            <a:fld id="{4509A250-FF31-4206-8172-F9D3106AACB1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650230"/>
              <a:t>9/28/2017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865188" y="4641239"/>
            <a:ext cx="5489486" cy="325205"/>
          </a:xfrm>
          <a:prstGeom prst="rect">
            <a:avLst/>
          </a:prstGeom>
        </p:spPr>
        <p:txBody>
          <a:bodyPr vert="horz" lIns="130046" tIns="65023" rIns="130046" bIns="65023" rtlCol="0" anchor="b"/>
          <a:lstStyle>
            <a:lvl1pPr algn="l">
              <a:defRPr sz="16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65023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5591" y="420603"/>
            <a:ext cx="894312" cy="1091822"/>
          </a:xfrm>
          <a:prstGeom prst="rect">
            <a:avLst/>
          </a:prstGeom>
        </p:spPr>
        <p:txBody>
          <a:bodyPr vert="horz" lIns="130046" tIns="65023" rIns="130046" bIns="65023" rtlCol="0" anchor="b"/>
          <a:lstStyle>
            <a:lvl1pPr algn="ctr">
              <a:defRPr sz="40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/>
            <a:fld id="{D57F1E4F-1CFF-5643-939E-02111984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5023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34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650230" rtl="0" eaLnBrk="1" latinLnBrk="0" hangingPunct="1">
        <a:spcBef>
          <a:spcPct val="0"/>
        </a:spcBef>
        <a:buNone/>
        <a:defRPr sz="60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487672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1056623" indent="-406394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6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625575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3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227580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92603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57626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422649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487672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5526954" indent="-325115" algn="l" defTabSz="650230" rtl="0" eaLnBrk="1" latinLnBrk="0" hangingPunct="1">
        <a:spcBef>
          <a:spcPts val="142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pact360institute.org/videos/is-it-okay-to-question-the-bible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1/1e/Gnarly_Bristlecone_Pine.jpg" TargetMode="External"/><Relationship Id="rId2" Type="http://schemas.openxmlformats.org/officeDocument/2006/relationships/hyperlink" Target="http://www.earthage.org/youngearthev/evidence_for_a_young_earth.ht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/url?sa=i&amp;rct=j&amp;q=&amp;esrc=s&amp;source=images&amp;cd=&amp;cad=rja&amp;uact=8&amp;ved=0ahUKEwij87v4zrTWAhWpslQKHRzHA7AQjRwIBw&amp;url=https://en.wikipedia.org/wiki/Tyrannosaurus&amp;psig=AFQjCNENH2ttfSxCk062jEK2_8hFEC645A&amp;ust=1506026183751020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Ancient_history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com/url?sa=i&amp;rct=j&amp;q=&amp;esrc=s&amp;source=images&amp;cd=&amp;cad=rja&amp;uact=8&amp;ved=0ahUKEwi6j6KY0LTWAhVCslQKHY4tDeoQjRwIBw&amp;url=https://www.omniglot.com/writing/sumerian.htm&amp;psig=AFQjCNECETbvBdahqOOXKGYMWu4QHKhtSQ&amp;ust=1506026522400276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-christian-clipart-icons-bitmaps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304800"/>
            <a:ext cx="11963400" cy="762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8800" y="7924800"/>
            <a:ext cx="11963400" cy="1200329"/>
          </a:xfrm>
          <a:prstGeom prst="rect">
            <a:avLst/>
          </a:prstGeom>
          <a:noFill/>
          <a:effectLst/>
          <a:scene3d>
            <a:camera prst="perspectiveRelaxedModerately"/>
            <a:lightRig rig="contrasting" dir="t"/>
          </a:scene3d>
          <a:sp3d prstMaterial="metal">
            <a:bevelT prst="relaxedInset"/>
          </a:sp3d>
        </p:spPr>
        <p:txBody>
          <a:bodyPr wrap="square" lIns="91440" tIns="45720" rIns="91440" bIns="45720">
            <a:spAutoFit/>
            <a:sp3d extrusionH="57150" contourW="57150">
              <a:bevelT w="38100" h="38100"/>
              <a:bevelB w="50800" h="38100" prst="riblet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sz="72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Welcome to Calvary!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l">
              <a:buNone/>
            </a:pPr>
            <a:r>
              <a:rPr lang="en-US" sz="4200" b="1" u="none" dirty="0" smtClean="0">
                <a:solidFill>
                  <a:srgbClr val="EED10A"/>
                </a:solidFill>
                <a:latin typeface="Verdana"/>
              </a:rPr>
              <a:t>Psalm 19:6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buNone/>
            </a:pPr>
            <a:r>
              <a:rPr lang="en-US" sz="6400" u="none" dirty="0" smtClean="0">
                <a:solidFill>
                  <a:srgbClr val="FAF8F8"/>
                </a:solidFill>
                <a:latin typeface="Verdana"/>
              </a:rPr>
              <a:t>P:  Its rising is from the end of the heavens and its circuit to the end of them</a:t>
            </a:r>
          </a:p>
          <a:p>
            <a:pPr marL="0" marR="0" indent="0" algn="l">
              <a:buNone/>
            </a:pPr>
            <a:r>
              <a:rPr lang="en-US" sz="6400" b="1" u="none" dirty="0" smtClean="0">
                <a:solidFill>
                  <a:srgbClr val="FAF8F8"/>
                </a:solidFill>
                <a:latin typeface="Verdana"/>
              </a:rPr>
              <a:t>C:  and there is nothing hidden from its heat.</a:t>
            </a:r>
          </a:p>
        </p:txBody>
      </p:sp>
    </p:spTree>
    <p:extLst>
      <p:ext uri="{BB962C8B-B14F-4D97-AF65-F5344CB8AC3E}">
        <p14:creationId xmlns:p14="http://schemas.microsoft.com/office/powerpoint/2010/main" val="556308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l">
              <a:buNone/>
            </a:pPr>
            <a:r>
              <a:rPr lang="en-US" sz="4200" b="1" u="none" dirty="0" smtClean="0">
                <a:solidFill>
                  <a:srgbClr val="EED10A"/>
                </a:solidFill>
                <a:latin typeface="Verdana"/>
              </a:rPr>
              <a:t>Psalm 19:7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>
              <a:buNone/>
            </a:pPr>
            <a:r>
              <a:rPr lang="en-US" sz="6400" u="none" dirty="0" smtClean="0">
                <a:solidFill>
                  <a:srgbClr val="FAF8F8"/>
                </a:solidFill>
                <a:latin typeface="Verdana"/>
              </a:rPr>
              <a:t>P:  The law of the LORD is perfect reviving the soul;</a:t>
            </a:r>
          </a:p>
          <a:p>
            <a:pPr marL="0" marR="0" indent="0" algn="l">
              <a:buNone/>
            </a:pPr>
            <a:r>
              <a:rPr lang="en-US" sz="6400" b="1" u="none" dirty="0" smtClean="0">
                <a:solidFill>
                  <a:srgbClr val="FAF8F8"/>
                </a:solidFill>
                <a:latin typeface="Verdana"/>
              </a:rPr>
              <a:t>C:  the testimony of the Lord is sure making wise the simple;</a:t>
            </a:r>
            <a:endParaRPr lang="en-US" sz="6400" u="none" dirty="0" smtClean="0">
              <a:solidFill>
                <a:srgbClr val="FAF8F8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44735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l">
              <a:buNone/>
            </a:pPr>
            <a:r>
              <a:rPr lang="en-US" sz="4200" b="1" u="none" dirty="0" smtClean="0">
                <a:solidFill>
                  <a:srgbClr val="EED10A"/>
                </a:solidFill>
                <a:latin typeface="Verdana"/>
              </a:rPr>
              <a:t>Psalm 19:8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>
              <a:buNone/>
            </a:pPr>
            <a:r>
              <a:rPr lang="en-US" sz="6400" u="none" dirty="0" smtClean="0">
                <a:solidFill>
                  <a:srgbClr val="FAF8F8"/>
                </a:solidFill>
                <a:latin typeface="Verdana"/>
              </a:rPr>
              <a:t>P:  The precepts of the LORD are right rejoicin</a:t>
            </a:r>
            <a:r>
              <a:rPr lang="en-US" sz="6400" dirty="0" smtClean="0">
                <a:solidFill>
                  <a:srgbClr val="FAF8F8"/>
                </a:solidFill>
                <a:latin typeface="Verdana"/>
              </a:rPr>
              <a:t>g the heart;</a:t>
            </a:r>
            <a:endParaRPr lang="en-US" sz="6400" u="none" dirty="0" smtClean="0">
              <a:solidFill>
                <a:srgbClr val="FAF8F8"/>
              </a:solidFill>
              <a:latin typeface="Verdana"/>
            </a:endParaRPr>
          </a:p>
          <a:p>
            <a:pPr marL="0" marR="0" indent="0" algn="l">
              <a:buNone/>
            </a:pPr>
            <a:r>
              <a:rPr lang="en-US" sz="6400" b="1" u="none" dirty="0" smtClean="0">
                <a:solidFill>
                  <a:srgbClr val="FAF8F8"/>
                </a:solidFill>
                <a:latin typeface="Verdana"/>
              </a:rPr>
              <a:t>C:  the commandment of the LORD is pure, enlightening the eyes;</a:t>
            </a:r>
          </a:p>
        </p:txBody>
      </p:sp>
    </p:spTree>
    <p:extLst>
      <p:ext uri="{BB962C8B-B14F-4D97-AF65-F5344CB8AC3E}">
        <p14:creationId xmlns:p14="http://schemas.microsoft.com/office/powerpoint/2010/main" val="2656432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l">
              <a:buNone/>
            </a:pPr>
            <a:r>
              <a:rPr lang="en-US" sz="4200" b="1" u="none" dirty="0" smtClean="0">
                <a:solidFill>
                  <a:srgbClr val="EED10A"/>
                </a:solidFill>
                <a:latin typeface="Verdana"/>
              </a:rPr>
              <a:t>Psalm 19:14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>
              <a:buNone/>
            </a:pPr>
            <a:r>
              <a:rPr lang="en-US" sz="6400" u="none" dirty="0" smtClean="0">
                <a:solidFill>
                  <a:srgbClr val="FAF8F8"/>
                </a:solidFill>
                <a:latin typeface="Verdana"/>
              </a:rPr>
              <a:t>P:  Let the words of my mouth and the meditation of my heart be acceptable in your sight,</a:t>
            </a:r>
          </a:p>
          <a:p>
            <a:pPr marL="0" marR="0" indent="0" algn="l">
              <a:buNone/>
            </a:pPr>
            <a:r>
              <a:rPr lang="en-US" sz="6400" b="1" u="none" dirty="0" smtClean="0">
                <a:solidFill>
                  <a:srgbClr val="FAF8F8"/>
                </a:solidFill>
                <a:latin typeface="Verdana"/>
              </a:rPr>
              <a:t>C:  O Lord, my rock and my redeemer.</a:t>
            </a:r>
          </a:p>
        </p:txBody>
      </p:sp>
    </p:spTree>
    <p:extLst>
      <p:ext uri="{BB962C8B-B14F-4D97-AF65-F5344CB8AC3E}">
        <p14:creationId xmlns:p14="http://schemas.microsoft.com/office/powerpoint/2010/main" val="558111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06400" y="2819400"/>
            <a:ext cx="12242800" cy="1481732"/>
          </a:xfrm>
        </p:spPr>
        <p:txBody>
          <a:bodyPr>
            <a:normAutofit fontScale="90000"/>
          </a:bodyPr>
          <a:lstStyle/>
          <a:p>
            <a:pPr marL="0" marR="0" indent="0" algn="ctr">
              <a:buNone/>
            </a:pPr>
            <a:r>
              <a:rPr lang="en-US" sz="6400" b="1" dirty="0" smtClean="0">
                <a:solidFill>
                  <a:srgbClr val="F1F608"/>
                </a:solidFill>
                <a:latin typeface="Arial"/>
              </a:rPr>
              <a:t>Message</a:t>
            </a:r>
            <a:br>
              <a:rPr lang="en-US" sz="6400" b="1" dirty="0" smtClean="0">
                <a:solidFill>
                  <a:srgbClr val="F1F608"/>
                </a:solidFill>
                <a:latin typeface="Arial"/>
              </a:rPr>
            </a:br>
            <a:r>
              <a:rPr lang="en-US" sz="6400" b="1" dirty="0">
                <a:solidFill>
                  <a:srgbClr val="F1F608"/>
                </a:solidFill>
                <a:latin typeface="Arial"/>
              </a:rPr>
              <a:t/>
            </a:r>
            <a:br>
              <a:rPr lang="en-US" sz="6400" b="1" dirty="0">
                <a:solidFill>
                  <a:srgbClr val="F1F608"/>
                </a:solidFill>
                <a:latin typeface="Arial"/>
              </a:rPr>
            </a:br>
            <a:r>
              <a:rPr lang="en-US" sz="6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How to Defend:</a:t>
            </a:r>
            <a:br>
              <a:rPr lang="en-US" sz="6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en-US" sz="6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God Created the World in 6 Days and then Rested on the 7</a:t>
            </a:r>
            <a:r>
              <a:rPr lang="en-US" sz="6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th</a:t>
            </a:r>
            <a:r>
              <a:rPr lang="en-US" sz="6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!</a:t>
            </a:r>
            <a:br>
              <a:rPr lang="en-US" sz="6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r>
              <a:rPr lang="en-US" sz="6400" b="1" dirty="0">
                <a:solidFill>
                  <a:srgbClr val="F1F608"/>
                </a:solidFill>
                <a:latin typeface="Arial"/>
              </a:rPr>
              <a:t/>
            </a:r>
            <a:br>
              <a:rPr lang="en-US" sz="6400" b="1" dirty="0">
                <a:solidFill>
                  <a:srgbClr val="F1F608"/>
                </a:solidFill>
                <a:latin typeface="Arial"/>
              </a:rPr>
            </a:br>
            <a:r>
              <a:rPr lang="en-US" sz="6400" b="1" dirty="0" smtClean="0">
                <a:solidFill>
                  <a:srgbClr val="F1F608"/>
                </a:solidFill>
                <a:latin typeface="Arial"/>
              </a:rPr>
              <a:t>4</a:t>
            </a:r>
            <a:r>
              <a:rPr lang="en-US" sz="6400" b="1" baseline="30000" dirty="0" smtClean="0">
                <a:solidFill>
                  <a:srgbClr val="F1F608"/>
                </a:solidFill>
                <a:latin typeface="Arial"/>
              </a:rPr>
              <a:t>th</a:t>
            </a:r>
            <a:r>
              <a:rPr lang="en-US" sz="6400" b="1" dirty="0" smtClean="0">
                <a:solidFill>
                  <a:srgbClr val="F1F608"/>
                </a:solidFill>
                <a:latin typeface="Arial"/>
              </a:rPr>
              <a:t> Commandment</a:t>
            </a:r>
            <a:endParaRPr lang="en-US" sz="6400" b="1" dirty="0">
              <a:solidFill>
                <a:srgbClr val="F1F608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l">
              <a:buNone/>
            </a:pPr>
            <a:r>
              <a:rPr lang="en-US" sz="4200" b="1" u="none" dirty="0" smtClean="0">
                <a:solidFill>
                  <a:srgbClr val="EED10A"/>
                </a:solidFill>
                <a:latin typeface="Verdana"/>
              </a:rPr>
              <a:t>Last Weeks Memory Verse:  Psalm 53:1</a:t>
            </a:r>
          </a:p>
        </p:txBody>
      </p:sp>
    </p:spTree>
    <p:extLst>
      <p:ext uri="{BB962C8B-B14F-4D97-AF65-F5344CB8AC3E}">
        <p14:creationId xmlns:p14="http://schemas.microsoft.com/office/powerpoint/2010/main" val="2039067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l">
              <a:buNone/>
            </a:pPr>
            <a:r>
              <a:rPr lang="en-US" sz="4200" b="1" u="none" dirty="0" smtClean="0">
                <a:solidFill>
                  <a:srgbClr val="EED10A"/>
                </a:solidFill>
                <a:latin typeface="Verdana"/>
              </a:rPr>
              <a:t>Last Weeks Memory Verse:  Psalm 53:1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buNone/>
            </a:pPr>
            <a:r>
              <a:rPr lang="en-US" sz="6400" u="none" dirty="0" smtClean="0">
                <a:solidFill>
                  <a:srgbClr val="FAF8F8"/>
                </a:solidFill>
                <a:latin typeface="Verdana"/>
              </a:rPr>
              <a:t>P:  The fool says in his heart, “There is no God.”</a:t>
            </a:r>
          </a:p>
        </p:txBody>
      </p:sp>
    </p:spTree>
    <p:extLst>
      <p:ext uri="{BB962C8B-B14F-4D97-AF65-F5344CB8AC3E}">
        <p14:creationId xmlns:p14="http://schemas.microsoft.com/office/powerpoint/2010/main" val="980880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l">
              <a:buNone/>
            </a:pPr>
            <a:r>
              <a:rPr lang="en-US" sz="4200" b="1" u="none" dirty="0" smtClean="0">
                <a:solidFill>
                  <a:srgbClr val="EED10A"/>
                </a:solidFill>
                <a:latin typeface="Verdana"/>
              </a:rPr>
              <a:t>Last Week’s Verses:  </a:t>
            </a:r>
            <a:r>
              <a:rPr lang="en-US" sz="4200" b="1" dirty="0" smtClean="0">
                <a:solidFill>
                  <a:srgbClr val="EED10A"/>
                </a:solidFill>
                <a:latin typeface="Verdana"/>
              </a:rPr>
              <a:t>John 1:1, 15</a:t>
            </a:r>
            <a:endParaRPr lang="en-US" sz="4200" b="1" u="none" dirty="0" smtClean="0">
              <a:solidFill>
                <a:srgbClr val="EED10A"/>
              </a:solidFill>
              <a:latin typeface="Verdana"/>
            </a:endParaRP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buNone/>
            </a:pPr>
            <a:r>
              <a:rPr lang="en-US" sz="6400" dirty="0" smtClean="0">
                <a:solidFill>
                  <a:srgbClr val="FAF8F8"/>
                </a:solidFill>
                <a:latin typeface="Verdana"/>
              </a:rPr>
              <a:t>“In the beginning was the Word, the Word was with God, and the Word was God… the Word became flesh and dwelt among us.”</a:t>
            </a:r>
            <a:endParaRPr lang="en-US" sz="6400" u="none" dirty="0" smtClean="0">
              <a:solidFill>
                <a:srgbClr val="FAF8F8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876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Respond?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When someone say’s God Could not have Created the World in 6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03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2919716"/>
            <a:ext cx="10972800" cy="5966906"/>
          </a:xfrm>
        </p:spPr>
        <p:txBody>
          <a:bodyPr/>
          <a:lstStyle/>
          <a:p>
            <a:r>
              <a:rPr lang="en-US" dirty="0"/>
              <a:t>https://www.youtube.com/watch?v=tbhJTH1OAQ0</a:t>
            </a:r>
          </a:p>
        </p:txBody>
      </p:sp>
    </p:spTree>
    <p:extLst>
      <p:ext uri="{BB962C8B-B14F-4D97-AF65-F5344CB8AC3E}">
        <p14:creationId xmlns:p14="http://schemas.microsoft.com/office/powerpoint/2010/main" val="107621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Reformation Stewardship Series …What Martin Luther says about:</a:t>
            </a:r>
          </a:p>
          <a:p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– October 1 &amp; 4</a:t>
            </a:r>
          </a:p>
          <a:p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– October 8 &amp; 11</a:t>
            </a:r>
          </a:p>
          <a:p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Citizenship – October 15, 18</a:t>
            </a:r>
          </a:p>
          <a:p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a Neighbor – Oct. 22 &amp; 25</a:t>
            </a:r>
          </a:p>
          <a:p>
            <a:r>
              <a:rPr lang="en-US" sz="6000" dirty="0" smtClean="0">
                <a:solidFill>
                  <a:schemeClr val="tx1"/>
                </a:solidFill>
              </a:rPr>
              <a:t>Hearer/Confessor – </a:t>
            </a:r>
            <a:r>
              <a:rPr lang="en-US" sz="6000" dirty="0" smtClean="0">
                <a:solidFill>
                  <a:srgbClr val="FFC000"/>
                </a:solidFill>
              </a:rPr>
              <a:t>Reformation</a:t>
            </a:r>
            <a:br>
              <a:rPr lang="en-US" sz="6000" dirty="0" smtClean="0">
                <a:solidFill>
                  <a:srgbClr val="FFC000"/>
                </a:solidFill>
              </a:rPr>
            </a:br>
            <a:r>
              <a:rPr lang="en-US" sz="6000" dirty="0" smtClean="0">
                <a:solidFill>
                  <a:srgbClr val="FFC000"/>
                </a:solidFill>
              </a:rPr>
              <a:t>		</a:t>
            </a:r>
            <a:r>
              <a:rPr lang="en-US" sz="6000" dirty="0" smtClean="0">
                <a:solidFill>
                  <a:schemeClr val="tx1"/>
                </a:solidFill>
              </a:rPr>
              <a:t>Oct. 30 &amp; Nov. </a:t>
            </a:r>
            <a:r>
              <a:rPr lang="en-US" sz="6000" dirty="0">
                <a:solidFill>
                  <a:schemeClr val="tx1"/>
                </a:solidFill>
              </a:rPr>
              <a:t>1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</a:p>
          <a:p>
            <a:endParaRPr lang="en-US" sz="6000" dirty="0" smtClean="0">
              <a:solidFill>
                <a:srgbClr val="FFC000"/>
              </a:solidFill>
            </a:endParaRPr>
          </a:p>
          <a:p>
            <a:r>
              <a:rPr lang="en-US" sz="6000" dirty="0" smtClean="0">
                <a:solidFill>
                  <a:srgbClr val="FFC000"/>
                </a:solidFill>
              </a:rPr>
              <a:t>Family Friendly Activities/Services</a:t>
            </a:r>
            <a:endParaRPr lang="en-US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76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marR="0" indent="0" algn="l">
              <a:buNone/>
            </a:pPr>
            <a:r>
              <a:rPr lang="en-US" sz="6400" b="1" u="none" dirty="0" smtClean="0">
                <a:solidFill>
                  <a:srgbClr val="F2F70D"/>
                </a:solidFill>
                <a:latin typeface="Arial"/>
              </a:rPr>
              <a:t>What does the Bible Say about Creation?</a:t>
            </a:r>
            <a:endParaRPr lang="en-US" sz="6400" b="1" u="none" dirty="0">
              <a:solidFill>
                <a:srgbClr val="F2F70D"/>
              </a:solidFill>
              <a:latin typeface="Arial"/>
            </a:endParaRP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508000" y="1981200"/>
            <a:ext cx="12242800" cy="7518400"/>
          </a:xfrm>
        </p:spPr>
        <p:txBody>
          <a:bodyPr>
            <a:normAutofit lnSpcReduction="10000"/>
          </a:bodyPr>
          <a:lstStyle/>
          <a:p>
            <a:pPr marR="0" algn="l"/>
            <a:r>
              <a:rPr lang="en-US" sz="6400" dirty="0" smtClean="0">
                <a:solidFill>
                  <a:srgbClr val="F5F2F2"/>
                </a:solidFill>
                <a:latin typeface="Arial"/>
              </a:rPr>
              <a:t>Exodus 20:11 “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six days the </a:t>
            </a:r>
            <a:r>
              <a:rPr lang="en-US" sz="66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heaven, earth, and the sea, along with everything in them. He didn’t work on the seventh day. That’s why the </a:t>
            </a:r>
            <a:r>
              <a:rPr lang="en-US" sz="66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blessed the day he stopped his work and set this day apart as holy.</a:t>
            </a:r>
            <a:endParaRPr lang="en-US" sz="64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6580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long did it take to make Hoover Dam?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astor\AppData\Local\Microsoft\Windows\INetCache\IE\OYB62KVI\5227741255_a7917f3a73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74" y="5075936"/>
            <a:ext cx="4170826" cy="276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stor\AppData\Local\Microsoft\Windows\INetCache\IE\5PGHBJ3R\hoover-dam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59" y="2133600"/>
            <a:ext cx="13033829" cy="866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417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long did it take to make Hoover Dam?  5 Years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astor\AppData\Local\Microsoft\Windows\INetCache\IE\OYB62KVI\5227741255_a7917f3a73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74" y="5075936"/>
            <a:ext cx="4170826" cy="276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stor\AppData\Local\Microsoft\Windows\INetCache\IE\5PGHBJ3R\hoover-dam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59" y="2133600"/>
            <a:ext cx="13033829" cy="866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31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long did it to fix Veteran’s Memorial Bridge? 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South Sioux City, Nebraska Veterans Bridge from Neb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2" y="3595052"/>
            <a:ext cx="12420600" cy="61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44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long did it to fix Veteran’s Memorial Bridge? 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133600"/>
            <a:ext cx="12242800" cy="7366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1982 they predicted it would take 6 days to fix a 32 inch crack.</a:t>
            </a:r>
          </a:p>
          <a:p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actually took 7 months.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South Sioux City, Nebraska Veterans Bridge from Neb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38" y="5334000"/>
            <a:ext cx="8692662" cy="43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605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marR="0" indent="0" algn="l">
              <a:buNone/>
            </a:pPr>
            <a:r>
              <a:rPr lang="en-US" sz="6400" b="1" u="none" dirty="0" smtClean="0">
                <a:solidFill>
                  <a:srgbClr val="F2F70D"/>
                </a:solidFill>
                <a:latin typeface="Arial"/>
              </a:rPr>
              <a:t>How long did it take to make your house/apartment?</a:t>
            </a:r>
            <a:endParaRPr lang="en-US" sz="6400" b="1" u="none" dirty="0">
              <a:solidFill>
                <a:srgbClr val="F2F70D"/>
              </a:solidFill>
              <a:latin typeface="Arial"/>
            </a:endParaRPr>
          </a:p>
        </p:txBody>
      </p:sp>
      <p:pic>
        <p:nvPicPr>
          <p:cNvPr id="9218" name="Picture 2" descr="C:\Users\Pastor\AppData\Local\Microsoft\Windows\INetCache\IE\53IKJ9TP\house-illustration-clip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590800"/>
            <a:ext cx="7620000" cy="605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922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FFFF00"/>
                </a:solidFill>
              </a:rPr>
              <a:t>House Building: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average house takes 7 months to build from start to finish.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2635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marR="0" indent="0" algn="l">
              <a:buNone/>
            </a:pPr>
            <a:r>
              <a:rPr lang="en-US" sz="6400" b="1" u="none" dirty="0" smtClean="0">
                <a:solidFill>
                  <a:srgbClr val="F2F70D"/>
                </a:solidFill>
                <a:latin typeface="Arial"/>
              </a:rPr>
              <a:t>How long do scientists say it took for life to evolve?</a:t>
            </a:r>
            <a:endParaRPr lang="en-US" sz="6400" b="1" u="none" dirty="0">
              <a:solidFill>
                <a:srgbClr val="F2F70D"/>
              </a:solidFill>
              <a:latin typeface="Arial"/>
            </a:endParaRP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508000" y="1981200"/>
            <a:ext cx="12242800" cy="7518400"/>
          </a:xfrm>
        </p:spPr>
        <p:txBody>
          <a:bodyPr>
            <a:normAutofit/>
          </a:bodyPr>
          <a:lstStyle/>
          <a:p>
            <a:pPr marR="0" algn="l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leaves only 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million years</a:t>
            </a:r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to go from the prebiotic soup to the RNA world and to cyanobacteria. However, 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million years</a:t>
            </a:r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should be more than sufficient time.</a:t>
            </a:r>
            <a:endParaRPr lang="en-US" sz="640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8162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http://impact360institute.org/videos/is-it-okay-to-question-the-bible</a:t>
            </a:r>
            <a:endParaRPr lang="en-US" dirty="0"/>
          </a:p>
        </p:txBody>
      </p:sp>
      <p:pic>
        <p:nvPicPr>
          <p:cNvPr id="24578" name="Picture 2" descr="C:\Users\Pastor\AppData\Local\Microsoft\Windows\INetCache\IE\XGF2TQAL\images_(1)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3976687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Pastor\AppData\Local\Microsoft\Windows\INetCache\IE\OYB62KVI\question_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22860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567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marR="0" indent="0" algn="l">
              <a:buNone/>
            </a:pPr>
            <a:r>
              <a:rPr lang="en-US" sz="6400" b="1" u="none" dirty="0" smtClean="0">
                <a:solidFill>
                  <a:srgbClr val="F2F70D"/>
                </a:solidFill>
                <a:latin typeface="Arial"/>
              </a:rPr>
              <a:t>How long did it take God to create everything?</a:t>
            </a:r>
            <a:endParaRPr lang="en-US" sz="6400" b="1" u="none" dirty="0">
              <a:solidFill>
                <a:srgbClr val="F2F70D"/>
              </a:solidFill>
              <a:latin typeface="Arial"/>
            </a:endParaRP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508000" y="1981200"/>
            <a:ext cx="12242800" cy="7518400"/>
          </a:xfrm>
        </p:spPr>
        <p:txBody>
          <a:bodyPr>
            <a:normAutofit lnSpcReduction="10000"/>
          </a:bodyPr>
          <a:lstStyle/>
          <a:p>
            <a:pPr marR="0" algn="l"/>
            <a:r>
              <a:rPr lang="en-US" sz="6400" dirty="0" smtClean="0">
                <a:solidFill>
                  <a:srgbClr val="F5F2F2"/>
                </a:solidFill>
                <a:latin typeface="Arial"/>
              </a:rPr>
              <a:t>Exodus 20:11 “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six days the </a:t>
            </a:r>
            <a:r>
              <a:rPr lang="en-US" sz="66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heaven, earth, and the sea, along with everything in them. He didn’t work on the seventh day. That’s why the </a:t>
            </a:r>
            <a:r>
              <a:rPr lang="en-US" sz="66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blessed the day he stopped his work and set this day apart as holy.</a:t>
            </a:r>
            <a:endParaRPr lang="en-US" sz="64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491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astor\AppData\Local\Microsoft\Windows\INetCache\IE\5PGHBJ3R\Jesús%20en%20el%20Paraís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46" y="0"/>
            <a:ext cx="13043877" cy="978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21600" y="381000"/>
            <a:ext cx="5059462" cy="3785652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WNAC Classes </a:t>
            </a:r>
            <a:b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4</a:t>
            </a:r>
          </a:p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5:00 PM – Pizza</a:t>
            </a:r>
          </a:p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5:30 PM - Class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8082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0" marR="0" indent="0" algn="l">
              <a:buNone/>
            </a:pPr>
            <a:r>
              <a:rPr lang="en-US" sz="6400" b="1" u="none" dirty="0" smtClean="0">
                <a:solidFill>
                  <a:srgbClr val="F2F70D"/>
                </a:solidFill>
                <a:latin typeface="Arial"/>
              </a:rPr>
              <a:t>God is…</a:t>
            </a:r>
            <a:endParaRPr lang="en-US" sz="6400" b="1" u="none" dirty="0">
              <a:solidFill>
                <a:srgbClr val="F2F70D"/>
              </a:solidFill>
              <a:latin typeface="Arial"/>
            </a:endParaRP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508000" y="1981200"/>
            <a:ext cx="12242800" cy="7518400"/>
          </a:xfrm>
        </p:spPr>
        <p:txBody>
          <a:bodyPr>
            <a:normAutofit/>
          </a:bodyPr>
          <a:lstStyle/>
          <a:p>
            <a:pPr marR="0" algn="l"/>
            <a:r>
              <a:rPr lang="en-US" sz="6400" dirty="0" smtClean="0">
                <a:solidFill>
                  <a:srgbClr val="F5F2F2"/>
                </a:solidFill>
                <a:latin typeface="Arial"/>
              </a:rPr>
              <a:t>Omnipotent = All Powerful</a:t>
            </a:r>
          </a:p>
          <a:p>
            <a:pPr marR="0" algn="l"/>
            <a:r>
              <a:rPr lang="en-US" sz="6400" dirty="0" err="1" smtClean="0">
                <a:solidFill>
                  <a:srgbClr val="F5F2F2"/>
                </a:solidFill>
                <a:latin typeface="Arial"/>
              </a:rPr>
              <a:t>Omnicient</a:t>
            </a:r>
            <a:r>
              <a:rPr lang="en-US" sz="6400" dirty="0" smtClean="0">
                <a:solidFill>
                  <a:srgbClr val="F5F2F2"/>
                </a:solidFill>
                <a:latin typeface="Arial"/>
              </a:rPr>
              <a:t> = All Knowing</a:t>
            </a:r>
          </a:p>
          <a:p>
            <a:pPr marR="0" algn="l"/>
            <a:r>
              <a:rPr lang="en-US" sz="6400" dirty="0" smtClean="0">
                <a:solidFill>
                  <a:srgbClr val="F5F2F2"/>
                </a:solidFill>
                <a:latin typeface="Arial"/>
              </a:rPr>
              <a:t>Omnipresent = Present Everywhere</a:t>
            </a:r>
          </a:p>
        </p:txBody>
      </p:sp>
    </p:spTree>
    <p:extLst>
      <p:ext uri="{BB962C8B-B14F-4D97-AF65-F5344CB8AC3E}">
        <p14:creationId xmlns:p14="http://schemas.microsoft.com/office/powerpoint/2010/main" val="2082949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marR="0" indent="0" algn="l">
              <a:buNone/>
            </a:pPr>
            <a:r>
              <a:rPr lang="en-US" sz="6400" b="1" u="none" dirty="0" smtClean="0">
                <a:solidFill>
                  <a:srgbClr val="F2F70D"/>
                </a:solidFill>
                <a:latin typeface="Arial"/>
              </a:rPr>
              <a:t>How long did it take Jesus to make wine?</a:t>
            </a:r>
            <a:endParaRPr lang="en-US" sz="6400" b="1" u="none" dirty="0">
              <a:solidFill>
                <a:srgbClr val="F2F70D"/>
              </a:solidFill>
              <a:latin typeface="Arial"/>
            </a:endParaRPr>
          </a:p>
        </p:txBody>
      </p:sp>
      <p:pic>
        <p:nvPicPr>
          <p:cNvPr id="5122" name="Picture 2" descr="C:\Users\Pastor\AppData\Local\Microsoft\Windows\INetCache\IE\5PGHBJ3R\wedding_at_can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6698"/>
            <a:ext cx="12827000" cy="808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842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marR="0" indent="0" algn="l">
              <a:buNone/>
            </a:pPr>
            <a:r>
              <a:rPr lang="en-US" sz="6400" b="1" u="none" dirty="0" smtClean="0">
                <a:solidFill>
                  <a:srgbClr val="F2F70D"/>
                </a:solidFill>
                <a:latin typeface="Arial"/>
              </a:rPr>
              <a:t>How long does it take to make good wine?</a:t>
            </a:r>
            <a:endParaRPr lang="en-US" sz="6400" b="1" u="none" dirty="0">
              <a:solidFill>
                <a:srgbClr val="F2F70D"/>
              </a:solidFill>
              <a:latin typeface="Arial"/>
            </a:endParaRPr>
          </a:p>
        </p:txBody>
      </p:sp>
      <p:pic>
        <p:nvPicPr>
          <p:cNvPr id="10242" name="Picture 2" descr="C:\Users\Pastor\AppData\Local\Microsoft\Windows\INetCache\IE\53IKJ9TP\2918367136_e9bc3a25ca_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044700"/>
            <a:ext cx="10261600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973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marR="0" indent="0" algn="l">
              <a:buNone/>
            </a:pPr>
            <a:r>
              <a:rPr lang="en-US" sz="6400" b="1" u="none" dirty="0" smtClean="0">
                <a:solidFill>
                  <a:srgbClr val="F2F70D"/>
                </a:solidFill>
                <a:latin typeface="Arial"/>
              </a:rPr>
              <a:t>How long does it take to make good wine?</a:t>
            </a:r>
            <a:endParaRPr lang="en-US" sz="6400" b="1" u="none" dirty="0">
              <a:solidFill>
                <a:srgbClr val="F2F70D"/>
              </a:solidFill>
              <a:latin typeface="Arial"/>
            </a:endParaRPr>
          </a:p>
        </p:txBody>
      </p:sp>
      <p:pic>
        <p:nvPicPr>
          <p:cNvPr id="11266" name="Picture 2" descr="C:\Users\Pastor\AppData\Local\Microsoft\Windows\INetCache\IE\5PGHBJ3R\malvedos_winery_traditiona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133600"/>
            <a:ext cx="10417964" cy="742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18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marR="0" indent="0" algn="l">
              <a:buNone/>
            </a:pPr>
            <a:r>
              <a:rPr lang="en-US" sz="6400" b="1" u="none" dirty="0" smtClean="0">
                <a:solidFill>
                  <a:srgbClr val="F2F70D"/>
                </a:solidFill>
                <a:latin typeface="Arial"/>
              </a:rPr>
              <a:t>How long does it take to make good wine?  </a:t>
            </a:r>
            <a:r>
              <a:rPr lang="en-US" sz="6400" b="1" u="sng" dirty="0" smtClean="0">
                <a:solidFill>
                  <a:schemeClr val="bg1"/>
                </a:solidFill>
                <a:latin typeface="Arial"/>
              </a:rPr>
              <a:t>4-12 Months</a:t>
            </a:r>
            <a:endParaRPr lang="en-US" sz="6400" b="1" u="none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2290" name="Picture 2" descr="C:\Users\Pastor\AppData\Local\Microsoft\Windows\INetCache\IE\XGF2TQAL\red-wine-on-summer-day_thumb[2]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590800"/>
            <a:ext cx="994138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18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FFFF00"/>
                </a:solidFill>
              </a:rPr>
              <a:t>How long does it take to make good wine?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124200"/>
            <a:ext cx="12242800" cy="63754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average it takes 4-12 months to make wine!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Pastor\AppData\Local\Microsoft\Windows\INetCache\IE\5PGHBJ3R\1280px-Wine_Barrel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5423098"/>
            <a:ext cx="5740400" cy="421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115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marR="0" indent="0" algn="l">
              <a:buNone/>
            </a:pPr>
            <a:r>
              <a:rPr lang="en-US" sz="6400" b="1" u="none" dirty="0" smtClean="0">
                <a:solidFill>
                  <a:srgbClr val="F2F70D"/>
                </a:solidFill>
                <a:latin typeface="Arial"/>
              </a:rPr>
              <a:t>How long did it take Jesus to make wine?  </a:t>
            </a:r>
            <a:r>
              <a:rPr lang="en-US" sz="6400" b="1" u="sng" dirty="0" smtClean="0">
                <a:solidFill>
                  <a:srgbClr val="F2F70D"/>
                </a:solidFill>
                <a:latin typeface="Arial"/>
              </a:rPr>
              <a:t>Instantly!</a:t>
            </a:r>
            <a:endParaRPr lang="en-US" sz="6400" b="1" u="none" dirty="0">
              <a:solidFill>
                <a:srgbClr val="F2F70D"/>
              </a:solidFill>
              <a:latin typeface="Arial"/>
            </a:endParaRPr>
          </a:p>
        </p:txBody>
      </p:sp>
      <p:pic>
        <p:nvPicPr>
          <p:cNvPr id="5122" name="Picture 2" descr="C:\Users\Pastor\AppData\Local\Microsoft\Windows\INetCache\IE\5PGHBJ3R\wedding_at_can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6698"/>
            <a:ext cx="12827000" cy="808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10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Pastor\AppData\Local\Microsoft\Windows\INetCache\IE\OYB62KVI\faith-bible-vers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59" y="762000"/>
            <a:ext cx="12783173" cy="845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76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astor\AppData\Local\Microsoft\Windows\INetCache\IE\OYB62KVI\creato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400" y="0"/>
            <a:ext cx="13598144" cy="99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-2565400" y="838200"/>
            <a:ext cx="12242800" cy="1401960"/>
          </a:xfrm>
        </p:spPr>
        <p:txBody>
          <a:bodyPr>
            <a:normAutofit fontScale="90000"/>
          </a:bodyPr>
          <a:lstStyle/>
          <a:p>
            <a:pPr marL="0" marR="0" indent="0">
              <a:buNone/>
            </a:pPr>
            <a:r>
              <a:rPr lang="en-US" sz="6400" b="1" u="none" dirty="0" smtClean="0">
                <a:solidFill>
                  <a:srgbClr val="F2F70D"/>
                </a:solidFill>
                <a:latin typeface="Arial"/>
              </a:rPr>
              <a:t>3 Arguments </a:t>
            </a:r>
            <a:br>
              <a:rPr lang="en-US" sz="6400" b="1" u="none" dirty="0" smtClean="0">
                <a:solidFill>
                  <a:srgbClr val="F2F70D"/>
                </a:solidFill>
                <a:latin typeface="Arial"/>
              </a:rPr>
            </a:br>
            <a:r>
              <a:rPr lang="en-US" sz="6400" b="1" u="none" dirty="0" smtClean="0">
                <a:solidFill>
                  <a:srgbClr val="F2F70D"/>
                </a:solidFill>
                <a:latin typeface="Arial"/>
              </a:rPr>
              <a:t>for a </a:t>
            </a:r>
            <a:br>
              <a:rPr lang="en-US" sz="6400" b="1" u="none" dirty="0" smtClean="0">
                <a:solidFill>
                  <a:srgbClr val="F2F70D"/>
                </a:solidFill>
                <a:latin typeface="Arial"/>
              </a:rPr>
            </a:br>
            <a:r>
              <a:rPr lang="en-US" sz="6400" b="1" u="none" dirty="0" smtClean="0">
                <a:solidFill>
                  <a:srgbClr val="F2F70D"/>
                </a:solidFill>
                <a:latin typeface="Arial"/>
              </a:rPr>
              <a:t>6 Day Creation</a:t>
            </a:r>
            <a:endParaRPr lang="en-US" sz="6400" b="1" u="none" dirty="0">
              <a:solidFill>
                <a:srgbClr val="F2F70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136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Clocks: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95400"/>
            <a:ext cx="12242800" cy="82042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en-US" sz="3500" dirty="0" smtClean="0">
                <a:solidFill>
                  <a:schemeClr val="tx1"/>
                </a:solidFill>
              </a:rPr>
              <a:t>The Oldest Living Thing – The </a:t>
            </a:r>
            <a:r>
              <a:rPr lang="en-US" sz="3500" dirty="0">
                <a:solidFill>
                  <a:schemeClr val="tx1"/>
                </a:solidFill>
              </a:rPr>
              <a:t>oldest living thing on earth is either an Irish Oak or a Bristlecone pine</a:t>
            </a:r>
            <a:r>
              <a:rPr lang="en-US" sz="3500" dirty="0" smtClean="0">
                <a:solidFill>
                  <a:schemeClr val="tx1"/>
                </a:solidFill>
              </a:rPr>
              <a:t>. </a:t>
            </a:r>
            <a:r>
              <a: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4,500 and 4,767 years </a:t>
            </a:r>
            <a:r>
              <a:rPr lang="en-US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old.  This one is 4700 years old.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http://www.earthage.org/youngearthev/evidence_for_a_young_earth.htm</a:t>
            </a:r>
            <a:r>
              <a:rPr lang="en-US" dirty="0" smtClean="0">
                <a:solidFill>
                  <a:schemeClr val="tx1"/>
                </a:solidFill>
              </a:rPr>
              <a:t> - White Forest in California!  All other trees are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8" name="Picture 2" descr="File:Gnarly Bristlecone Pin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819400"/>
            <a:ext cx="8610600" cy="575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55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Tonight’s Lesson:</a:t>
            </a:r>
          </a:p>
          <a:p>
            <a:pPr algn="ctr"/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 you defend that there is God to an atheist?</a:t>
            </a:r>
          </a:p>
          <a:p>
            <a:pPr algn="ctr"/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Next Week’s Lesson:</a:t>
            </a:r>
          </a:p>
          <a:p>
            <a:pPr algn="ctr"/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do you defend that Jesus is God to a Jehovah’s Witness?</a:t>
            </a:r>
            <a:endParaRPr lang="en-US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38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6400" b="1" u="none" dirty="0" smtClean="0">
                <a:solidFill>
                  <a:srgbClr val="F2F70D"/>
                </a:solidFill>
                <a:latin typeface="Arial"/>
              </a:rPr>
              <a:t>The Fossil Record </a:t>
            </a:r>
            <a:r>
              <a:rPr lang="en-US" sz="6600" b="1" dirty="0"/>
              <a:t>Dino Blood &amp; Ancient DNA:</a:t>
            </a:r>
            <a:endParaRPr lang="en-US" sz="6400" b="1" u="none" dirty="0">
              <a:solidFill>
                <a:srgbClr val="F2F70D"/>
              </a:solidFill>
              <a:latin typeface="Arial"/>
            </a:endParaRPr>
          </a:p>
        </p:txBody>
      </p:sp>
      <p:pic>
        <p:nvPicPr>
          <p:cNvPr id="7172" name="Picture 4" descr="Image result for Dino Blood and ancient DN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971800"/>
            <a:ext cx="9465731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99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Oldest Recorded History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44600" y="1828800"/>
            <a:ext cx="10134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The span of recorded </a:t>
            </a:r>
            <a:r>
              <a:rPr lang="en-US" sz="4800" b="1" dirty="0"/>
              <a:t>history</a:t>
            </a:r>
            <a:r>
              <a:rPr lang="en-US" sz="4800" dirty="0"/>
              <a:t> is roughly 5,000 years, beginning with Sumerian Cuneiform script, the </a:t>
            </a:r>
            <a:r>
              <a:rPr lang="en-US" sz="4800" b="1" dirty="0"/>
              <a:t>oldest</a:t>
            </a:r>
            <a:r>
              <a:rPr lang="en-US" sz="4800" dirty="0"/>
              <a:t> discovered form of coherent writing from the </a:t>
            </a:r>
            <a:r>
              <a:rPr lang="en-US" sz="4800" dirty="0" err="1"/>
              <a:t>protoliterate</a:t>
            </a:r>
            <a:r>
              <a:rPr lang="en-US" sz="4800" dirty="0"/>
              <a:t> period around the 30th century BC.</a:t>
            </a:r>
          </a:p>
          <a:p>
            <a:r>
              <a:rPr lang="en-US" sz="4800" dirty="0">
                <a:hlinkClick r:id="rId2"/>
              </a:rPr>
              <a:t>Ancient history - Wikipedia</a:t>
            </a:r>
            <a:endParaRPr lang="en-US" sz="4800" dirty="0"/>
          </a:p>
          <a:p>
            <a:r>
              <a:rPr lang="en-US" sz="4800" i="1" dirty="0"/>
              <a:t>https://en.wikipedia.org/wiki/Ancient_history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144310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umerian Cuneiform script">
            <a:hlinkClick r:id="rId2"/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5" name="Picture 3" descr="C:\Users\Pastor\AppData\Local\Microsoft\Windows\INetCache\IE\5PGHBJ3R\605px-Sumerian_account_of_silver_for_the_govenor_(background_removed)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-35266"/>
            <a:ext cx="9905999" cy="982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359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457200"/>
            <a:ext cx="12242800" cy="90424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Bell MT" panose="02020503060305020303" pitchFamily="18" charset="0"/>
              </a:rPr>
              <a:t>If God made the world in 6 days what can he do at the end of time?</a:t>
            </a:r>
            <a:endParaRPr lang="en-US" sz="96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936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can make a new heaven and a new earth in less than </a:t>
            </a:r>
            <a:r>
              <a:rPr lang="en-US" sz="6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50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astor\AppData\Local\Microsoft\Windows\INetCache\IE\53IKJ9TP\05_30_31_we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1413" marR="0" indent="-1141413" algn="l">
              <a:buNone/>
            </a:pPr>
            <a:r>
              <a:rPr lang="en-US" sz="6400" b="1" u="none" dirty="0" smtClean="0">
                <a:solidFill>
                  <a:srgbClr val="FAF8F8"/>
                </a:solidFill>
                <a:latin typeface="Verdana"/>
              </a:rPr>
              <a:t>Revelation 21</a:t>
            </a:r>
          </a:p>
        </p:txBody>
      </p:sp>
    </p:spTree>
    <p:extLst>
      <p:ext uri="{BB962C8B-B14F-4D97-AF65-F5344CB8AC3E}">
        <p14:creationId xmlns:p14="http://schemas.microsoft.com/office/powerpoint/2010/main" val="38304007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-christian-clipart-icons-bitmaps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304800"/>
            <a:ext cx="11963400" cy="762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8800" y="7924800"/>
            <a:ext cx="11963400" cy="1200329"/>
          </a:xfrm>
          <a:prstGeom prst="rect">
            <a:avLst/>
          </a:prstGeom>
          <a:noFill/>
          <a:effectLst/>
          <a:scene3d>
            <a:camera prst="perspectiveRelaxedModerately"/>
            <a:lightRig rig="contrasting" dir="t"/>
          </a:scene3d>
          <a:sp3d prstMaterial="metal">
            <a:bevelT prst="relaxedInset"/>
          </a:sp3d>
        </p:spPr>
        <p:txBody>
          <a:bodyPr wrap="square" lIns="91440" tIns="45720" rIns="91440" bIns="45720">
            <a:spAutoFit/>
            <a:sp3d extrusionH="57150" contourW="57150">
              <a:bevelT w="38100" h="38100"/>
              <a:bevelB w="50800" h="38100" prst="riblet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sz="72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Welcome to Calvary!</a:t>
            </a:r>
          </a:p>
        </p:txBody>
      </p:sp>
    </p:spTree>
    <p:extLst>
      <p:ext uri="{BB962C8B-B14F-4D97-AF65-F5344CB8AC3E}">
        <p14:creationId xmlns:p14="http://schemas.microsoft.com/office/powerpoint/2010/main" val="101533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l">
              <a:buNone/>
            </a:pPr>
            <a:r>
              <a:rPr lang="en-US" sz="4200" b="1" u="none" dirty="0" smtClean="0">
                <a:solidFill>
                  <a:srgbClr val="EED10A"/>
                </a:solidFill>
                <a:latin typeface="Verdana"/>
              </a:rPr>
              <a:t>Psalm </a:t>
            </a:r>
            <a:r>
              <a:rPr lang="en-US" sz="4200" b="1" dirty="0" smtClean="0">
                <a:solidFill>
                  <a:srgbClr val="EED10A"/>
                </a:solidFill>
                <a:latin typeface="Verdana"/>
              </a:rPr>
              <a:t>19:1</a:t>
            </a:r>
            <a:endParaRPr lang="en-US" sz="4200" b="1" u="none" dirty="0" smtClean="0">
              <a:solidFill>
                <a:srgbClr val="EED10A"/>
              </a:solidFill>
              <a:latin typeface="Verdana"/>
            </a:endParaRP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buNone/>
            </a:pPr>
            <a:r>
              <a:rPr lang="en-US" sz="6400" u="none" dirty="0" smtClean="0">
                <a:solidFill>
                  <a:srgbClr val="FAF8F8"/>
                </a:solidFill>
                <a:latin typeface="Verdana"/>
              </a:rPr>
              <a:t>P:  The heavens declare the glory of God,</a:t>
            </a:r>
          </a:p>
          <a:p>
            <a:pPr marL="0" marR="0" indent="0" algn="l">
              <a:buNone/>
            </a:pPr>
            <a:r>
              <a:rPr lang="en-US" sz="6400" b="1" u="none" dirty="0" smtClean="0">
                <a:solidFill>
                  <a:srgbClr val="FAF8F8"/>
                </a:solidFill>
                <a:latin typeface="Verdana"/>
              </a:rPr>
              <a:t>C:  and the sky above proclaims his handiwork.</a:t>
            </a:r>
          </a:p>
        </p:txBody>
      </p:sp>
    </p:spTree>
    <p:extLst>
      <p:ext uri="{BB962C8B-B14F-4D97-AF65-F5344CB8AC3E}">
        <p14:creationId xmlns:p14="http://schemas.microsoft.com/office/powerpoint/2010/main" val="70126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l">
              <a:buNone/>
            </a:pPr>
            <a:r>
              <a:rPr lang="en-US" sz="4200" b="1" u="none" dirty="0" smtClean="0">
                <a:solidFill>
                  <a:srgbClr val="EED10A"/>
                </a:solidFill>
                <a:latin typeface="Verdana"/>
              </a:rPr>
              <a:t>Psalm 19:2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buNone/>
            </a:pPr>
            <a:r>
              <a:rPr lang="en-US" sz="6400" u="none" dirty="0" smtClean="0">
                <a:solidFill>
                  <a:srgbClr val="FAF8F8"/>
                </a:solidFill>
                <a:latin typeface="Verdana"/>
              </a:rPr>
              <a:t>P:  Day to day pours out speech,</a:t>
            </a:r>
          </a:p>
          <a:p>
            <a:pPr algn="l"/>
            <a:r>
              <a:rPr lang="en-US" sz="6400" b="1" u="none" dirty="0" smtClean="0">
                <a:solidFill>
                  <a:srgbClr val="FAF8F8"/>
                </a:solidFill>
                <a:latin typeface="Verdana"/>
              </a:rPr>
              <a:t>C:  and night to night reveals knowledge.</a:t>
            </a:r>
          </a:p>
          <a:p>
            <a:pPr marL="0" marR="0" indent="0" algn="l">
              <a:buNone/>
            </a:pPr>
            <a:endParaRPr lang="en-US" sz="6400" b="1" u="none" dirty="0" smtClean="0">
              <a:solidFill>
                <a:srgbClr val="FAF8F8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5622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l">
              <a:buNone/>
            </a:pPr>
            <a:r>
              <a:rPr lang="en-US" sz="4200" b="1" u="none" dirty="0" smtClean="0">
                <a:solidFill>
                  <a:srgbClr val="EED10A"/>
                </a:solidFill>
                <a:latin typeface="Verdana"/>
              </a:rPr>
              <a:t>Psalm 19:3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buNone/>
            </a:pPr>
            <a:r>
              <a:rPr lang="en-US" sz="6400" u="none" dirty="0" smtClean="0">
                <a:solidFill>
                  <a:srgbClr val="FAF8F8"/>
                </a:solidFill>
                <a:latin typeface="Verdana"/>
              </a:rPr>
              <a:t>P:  There is no speech, nor are there words,</a:t>
            </a:r>
          </a:p>
          <a:p>
            <a:pPr marL="0" marR="0" indent="0" algn="l">
              <a:buNone/>
            </a:pPr>
            <a:r>
              <a:rPr lang="en-US" sz="6400" b="1" u="none" dirty="0" smtClean="0">
                <a:solidFill>
                  <a:srgbClr val="FAF8F8"/>
                </a:solidFill>
                <a:latin typeface="Verdana"/>
              </a:rPr>
              <a:t>C:  whose voice is not heard.</a:t>
            </a:r>
          </a:p>
        </p:txBody>
      </p:sp>
    </p:spTree>
    <p:extLst>
      <p:ext uri="{BB962C8B-B14F-4D97-AF65-F5344CB8AC3E}">
        <p14:creationId xmlns:p14="http://schemas.microsoft.com/office/powerpoint/2010/main" val="388952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l">
              <a:buNone/>
            </a:pPr>
            <a:r>
              <a:rPr lang="en-US" sz="4200" b="1" u="none" dirty="0" smtClean="0">
                <a:solidFill>
                  <a:srgbClr val="EED10A"/>
                </a:solidFill>
                <a:latin typeface="Verdana"/>
              </a:rPr>
              <a:t>Psalm 19:4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buNone/>
            </a:pPr>
            <a:r>
              <a:rPr lang="en-US" sz="6400" u="none" dirty="0" smtClean="0">
                <a:solidFill>
                  <a:srgbClr val="FAF8F8"/>
                </a:solidFill>
                <a:latin typeface="Verdana"/>
              </a:rPr>
              <a:t>P:  Their measuring line goes out through all the earth and their words to the end of the world.</a:t>
            </a:r>
          </a:p>
          <a:p>
            <a:pPr marL="0" marR="0" indent="0" algn="l">
              <a:buNone/>
            </a:pPr>
            <a:r>
              <a:rPr lang="en-US" sz="6400" b="1" u="none" dirty="0" smtClean="0">
                <a:solidFill>
                  <a:srgbClr val="FAF8F8"/>
                </a:solidFill>
                <a:latin typeface="Verdana"/>
              </a:rPr>
              <a:t>C:  In them he has set a tent for the sun,</a:t>
            </a:r>
          </a:p>
        </p:txBody>
      </p:sp>
    </p:spTree>
    <p:extLst>
      <p:ext uri="{BB962C8B-B14F-4D97-AF65-F5344CB8AC3E}">
        <p14:creationId xmlns:p14="http://schemas.microsoft.com/office/powerpoint/2010/main" val="690926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indent="0" algn="l">
              <a:buNone/>
            </a:pPr>
            <a:r>
              <a:rPr lang="en-US" sz="4200" b="1" u="none" dirty="0" smtClean="0">
                <a:solidFill>
                  <a:srgbClr val="EED10A"/>
                </a:solidFill>
                <a:latin typeface="Verdana"/>
              </a:rPr>
              <a:t>Psalm 19:5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>
              <a:buNone/>
            </a:pPr>
            <a:r>
              <a:rPr lang="en-US" sz="6400" u="none" dirty="0" smtClean="0">
                <a:solidFill>
                  <a:srgbClr val="FAF8F8"/>
                </a:solidFill>
                <a:latin typeface="Verdana"/>
              </a:rPr>
              <a:t>P:  </a:t>
            </a:r>
            <a:r>
              <a:rPr lang="en-US" sz="6400" dirty="0" smtClean="0">
                <a:solidFill>
                  <a:srgbClr val="FAF8F8"/>
                </a:solidFill>
                <a:latin typeface="Verdana"/>
              </a:rPr>
              <a:t>which comes out like a bridegroom leaving his chamber,</a:t>
            </a:r>
            <a:endParaRPr lang="en-US" sz="6400" u="none" dirty="0" smtClean="0">
              <a:solidFill>
                <a:srgbClr val="FAF8F8"/>
              </a:solidFill>
              <a:latin typeface="Verdana"/>
            </a:endParaRPr>
          </a:p>
          <a:p>
            <a:pPr marL="0" marR="0" indent="0" algn="l">
              <a:buNone/>
            </a:pPr>
            <a:r>
              <a:rPr lang="en-US" sz="6400" b="1" u="none" dirty="0" smtClean="0">
                <a:solidFill>
                  <a:srgbClr val="FAF8F8"/>
                </a:solidFill>
                <a:latin typeface="Verdana"/>
              </a:rPr>
              <a:t>C:  and, like a strong man, runs its course with joy.</a:t>
            </a:r>
          </a:p>
        </p:txBody>
      </p:sp>
    </p:spTree>
    <p:extLst>
      <p:ext uri="{BB962C8B-B14F-4D97-AF65-F5344CB8AC3E}">
        <p14:creationId xmlns:p14="http://schemas.microsoft.com/office/powerpoint/2010/main" val="118236203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 Slide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 Slide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3874</TotalTime>
  <Words>790</Words>
  <Application>Microsoft Office PowerPoint</Application>
  <PresentationFormat>Custom</PresentationFormat>
  <Paragraphs>120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New SlideTemplate</vt:lpstr>
      <vt:lpstr>1_New SlideTemplate</vt:lpstr>
      <vt:lpstr>Ion</vt:lpstr>
      <vt:lpstr>PowerPoint Presentation</vt:lpstr>
      <vt:lpstr>PowerPoint Presentation</vt:lpstr>
      <vt:lpstr>PowerPoint Presentation</vt:lpstr>
      <vt:lpstr>PowerPoint Presentation</vt:lpstr>
      <vt:lpstr>Psalm 19:1</vt:lpstr>
      <vt:lpstr>Psalm 19:2</vt:lpstr>
      <vt:lpstr>Psalm 19:3</vt:lpstr>
      <vt:lpstr>Psalm 19:4</vt:lpstr>
      <vt:lpstr>Psalm 19:5</vt:lpstr>
      <vt:lpstr>Psalm 19:6</vt:lpstr>
      <vt:lpstr>Psalm 19:7</vt:lpstr>
      <vt:lpstr>Psalm 19:8</vt:lpstr>
      <vt:lpstr>Psalm 19:14</vt:lpstr>
      <vt:lpstr>Message  How to Defend:  God Created the World in 6 Days and then Rested on the 7th!  4th Commandment</vt:lpstr>
      <vt:lpstr>Last Weeks Memory Verse:  Psalm 53:1</vt:lpstr>
      <vt:lpstr>Last Weeks Memory Verse:  Psalm 53:1</vt:lpstr>
      <vt:lpstr>Last Week’s Verses:  John 1:1, 15</vt:lpstr>
      <vt:lpstr>How to Respond?</vt:lpstr>
      <vt:lpstr>PowerPoint Presentation</vt:lpstr>
      <vt:lpstr>What does the Bible Say about Creation?</vt:lpstr>
      <vt:lpstr>How long did it take to make Hoover Dam?</vt:lpstr>
      <vt:lpstr>How long did it take to make Hoover Dam?  5 Years</vt:lpstr>
      <vt:lpstr>How long did it to fix Veteran’s Memorial Bridge? </vt:lpstr>
      <vt:lpstr>How long did it to fix Veteran’s Memorial Bridge? </vt:lpstr>
      <vt:lpstr>How long did it take to make your house/apartment?</vt:lpstr>
      <vt:lpstr>House Building:</vt:lpstr>
      <vt:lpstr>How long do scientists say it took for life to evolve?</vt:lpstr>
      <vt:lpstr>http://impact360institute.org/videos/is-it-okay-to-question-the-bible</vt:lpstr>
      <vt:lpstr>How long did it take God to create everything?</vt:lpstr>
      <vt:lpstr>God is…</vt:lpstr>
      <vt:lpstr>How long did it take Jesus to make wine?</vt:lpstr>
      <vt:lpstr>How long does it take to make good wine?</vt:lpstr>
      <vt:lpstr>How long does it take to make good wine?</vt:lpstr>
      <vt:lpstr>How long does it take to make good wine?  4-12 Months</vt:lpstr>
      <vt:lpstr>How long does it take to make good wine?</vt:lpstr>
      <vt:lpstr>How long did it take Jesus to make wine?  Instantly!</vt:lpstr>
      <vt:lpstr>PowerPoint Presentation</vt:lpstr>
      <vt:lpstr>3 Arguments  for a  6 Day Creation</vt:lpstr>
      <vt:lpstr>Time Clocks:</vt:lpstr>
      <vt:lpstr>The Fossil Record Dino Blood &amp; Ancient DNA:</vt:lpstr>
      <vt:lpstr>Oldest Recorded History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Calvary!</dc:title>
  <dc:creator>Joan</dc:creator>
  <cp:lastModifiedBy>Pastor</cp:lastModifiedBy>
  <cp:revision>95</cp:revision>
  <cp:lastPrinted>2017-09-20T17:03:04Z</cp:lastPrinted>
  <dcterms:modified xsi:type="dcterms:W3CDTF">2017-09-28T14:35:43Z</dcterms:modified>
</cp:coreProperties>
</file>